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4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5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75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76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98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95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87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16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72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0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19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59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A29A4-593D-4769-8911-707C14B979E2}" type="datetimeFigureOut">
              <a:rPr lang="ru-RU" smtClean="0"/>
              <a:t>30.09.2023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82662-B44E-4CD8-8551-AD246A5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93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9"/>
            <a:ext cx="8219256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4000" cy="3861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817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612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78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2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08912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68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80919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15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08912" cy="586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13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260648"/>
            <a:ext cx="8229600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24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640"/>
            <a:ext cx="8229600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29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5686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51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570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79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80920" cy="586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996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29600" cy="360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56992"/>
            <a:ext cx="8712968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616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581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8618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29600" cy="565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99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4904"/>
            <a:ext cx="8208912" cy="397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94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573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52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568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491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5663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56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559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6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561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137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29600" cy="53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830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12967" cy="586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47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2960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80928"/>
            <a:ext cx="903649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975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69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595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631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873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920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659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71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250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56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65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648"/>
            <a:ext cx="8229600" cy="2952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5024"/>
            <a:ext cx="914400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610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833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388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786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64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922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68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87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480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536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28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2656"/>
            <a:ext cx="8229600" cy="26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968"/>
            <a:ext cx="914400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1338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434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17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205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58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15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235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91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027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971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58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271264"/>
            <a:ext cx="82296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968"/>
            <a:ext cx="9036496" cy="344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92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549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32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03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921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150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073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06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726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499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136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2656"/>
            <a:ext cx="8229600" cy="288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2975"/>
            <a:ext cx="8892480" cy="352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349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976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087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65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103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79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15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1763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284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319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4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29600" cy="3802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24944"/>
            <a:ext cx="871296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995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812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657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173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0743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6289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791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4501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1587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514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68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260648"/>
            <a:ext cx="8229600" cy="367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29000"/>
            <a:ext cx="885698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3269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232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751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420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6924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735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352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236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104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9879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3350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Экран (4:3)</PresentationFormat>
  <Paragraphs>0</Paragraphs>
  <Slides>99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99</vt:i4>
      </vt:variant>
    </vt:vector>
  </HeadingPairs>
  <TitlesOfParts>
    <vt:vector size="10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3</cp:revision>
  <dcterms:created xsi:type="dcterms:W3CDTF">2023-09-29T18:15:30Z</dcterms:created>
  <dcterms:modified xsi:type="dcterms:W3CDTF">2023-09-29T18:43:08Z</dcterms:modified>
</cp:coreProperties>
</file>